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4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8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0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6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99F1C-77E7-4958-8BE3-0042041D31D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25C1-5E15-4DBC-9997-621DBC20F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 panose="020B0A04020102020204" pitchFamily="34" charset="0"/>
              </a:rPr>
              <a:t>Proposed Service Change Route 25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Audio 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8"/>
    </mc:Choice>
    <mc:Fallback xmlns="">
      <p:transition spd="slow" advTm="13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0"/>
    </mc:Choice>
    <mc:Fallback xmlns="">
      <p:transition spd="slow" advTm="1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Better Connection Process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3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74"/>
    </mc:Choice>
    <mc:Fallback xmlns="">
      <p:transition spd="slow" advTm="55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Audio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03"/>
    </mc:Choice>
    <mc:Fallback xmlns="">
      <p:transition spd="slow" advTm="61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Recommended Improvements </a:t>
            </a:r>
            <a:r>
              <a:rPr lang="en-US" sz="3600" smtClean="0"/>
              <a:t>(when budget allows)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" name="Audio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57"/>
    </mc:Choice>
    <mc:Fallback xmlns="">
      <p:transition spd="slow" advTm="52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 25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Audio 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61"/>
    </mc:Choice>
    <mc:Fallback xmlns="">
      <p:transition spd="slow" advTm="29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Arial Black" panose="020B0A04020102020204" pitchFamily="34" charset="0"/>
              </a:rPr>
              <a:t>Route 25 – Miller Ave to E Seminary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Audio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44"/>
    </mc:Choice>
    <mc:Fallback xmlns="">
      <p:transition spd="slow" advTm="56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latin typeface="Arial Black" panose="020B0A04020102020204" pitchFamily="34" charset="0"/>
              </a:rPr>
              <a:t>Federal Title VI of the Civil Rights Act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4"/>
    </mc:Choice>
    <mc:Fallback xmlns="">
      <p:transition spd="slow" advTm="24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29"/>
    </mc:Choice>
    <mc:Fallback xmlns="">
      <p:transition spd="slow" advTm="46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34</Words>
  <Application>Microsoft Office PowerPoint</Application>
  <PresentationFormat>Widescreen</PresentationFormat>
  <Paragraphs>6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Proposed Service Change Route 25</vt:lpstr>
      <vt:lpstr>PowerPoint Presentation</vt:lpstr>
      <vt:lpstr>A Better Connection Process</vt:lpstr>
      <vt:lpstr>PowerPoint Presentation</vt:lpstr>
      <vt:lpstr>Recommended Improvements (when budget allows)</vt:lpstr>
      <vt:lpstr>Route 25</vt:lpstr>
      <vt:lpstr>Route 25 – Miller Ave to E Seminary</vt:lpstr>
      <vt:lpstr>Federal Title VI of the Civil Rights Act</vt:lpstr>
      <vt:lpstr>PowerPoint Presentation</vt:lpstr>
    </vt:vector>
  </TitlesOfParts>
  <Company>Fort Worth Transportation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Service Change Route 25</dc:title>
  <dc:creator>LaMonica McGlothurn</dc:creator>
  <cp:lastModifiedBy>Brandon Poe</cp:lastModifiedBy>
  <cp:revision>30</cp:revision>
  <dcterms:created xsi:type="dcterms:W3CDTF">2023-06-08T21:20:11Z</dcterms:created>
  <dcterms:modified xsi:type="dcterms:W3CDTF">2023-06-09T16:56:58Z</dcterms:modified>
</cp:coreProperties>
</file>